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9" r:id="rId4"/>
    <p:sldId id="264" r:id="rId5"/>
    <p:sldId id="272" r:id="rId6"/>
    <p:sldId id="275" r:id="rId7"/>
    <p:sldId id="258" r:id="rId8"/>
    <p:sldId id="256" r:id="rId9"/>
    <p:sldId id="260" r:id="rId10"/>
    <p:sldId id="267" r:id="rId11"/>
    <p:sldId id="263" r:id="rId12"/>
    <p:sldId id="273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23" autoAdjust="0"/>
  </p:normalViewPr>
  <p:slideViewPr>
    <p:cSldViewPr snapToGrid="0">
      <p:cViewPr>
        <p:scale>
          <a:sx n="99" d="100"/>
          <a:sy n="99" d="100"/>
        </p:scale>
        <p:origin x="29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C024-AE1A-D317-AC95-145618556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D1DC0-CF3E-0BFC-5F31-C8ECCDEEE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50200-FDB3-F96D-B28F-DA3A0162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B0DB7-4BCA-038E-9C25-62F75817D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E6A48-99C7-CE31-1C92-9A950BA64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D96DD-356E-0A47-051B-17A41E533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F540E-874C-2F64-D64B-C2A94DB5B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5A2F4-59F5-96EA-E059-636BBE0B2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D3117-7EF5-A3DA-284D-8F2EE42AF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46EB8-0C1E-F136-2E3D-4AB724F4F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9EB3C9-7128-3FAF-8962-19073E6C7A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E993E-7308-49FF-8D27-7E33E8B47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E6E17-0183-46A0-8F41-1182362CB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ACB11-5DA0-71E1-2711-A264BB601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3EEDE-D298-D713-8001-96E80757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3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227C9-CCA6-1BC5-62D2-6E386F8EA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36204-3FAF-FFC3-60DA-991AF9124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02CB0-7CBF-2829-16F0-D9EDF1F10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E09E2-F28C-2400-6876-1E3846A1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022CE-6E84-64F9-3107-4027F9FFC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DC17E-262A-EE0F-D990-95F1EA5E3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67706-2700-DF87-4C14-20D40BB5A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39562-DDC4-3AED-BD49-BE55B8BF3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503CA-56BC-AA54-91A8-292E8014F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3AAE8-5E45-FD5E-0514-D4B3B23A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1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9E336-7D0B-8220-DFA6-A3F20F2E0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1AE90-8563-D16E-E9E3-5DFFBC52C2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7D29F-2536-5174-8E3C-2C8D27E89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4FC133-652B-916C-53A2-C2B16F799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D12DB-EF7B-8522-45CD-9F9299D7B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1FAE7-9FC5-D72C-F539-0E986E79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8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18F7-E9FD-774E-DFA0-C3AF2F354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BFA1F-6BC4-2986-1D53-9E7357782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15815-5893-CDB8-C3FD-DDB74CF73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E28524-1160-7ED4-7DE8-FB50E3B3D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D6754-EBFE-7389-F6B7-9D4FD0874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2D57CD-763E-1AF6-EA64-9DEE23A0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014CBA-404C-EEE3-E92A-4B0337C0B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AC372E-3D77-D636-46FE-0B7552D7D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1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32DA-5CC1-2688-A57B-2959C17E1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0F9B23-6FF0-6782-7155-E124F6D03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CE3E2-B506-0C89-97A8-015EE844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D05E3-A160-11EF-6191-4A287DB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6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BB6CB2-9FED-517C-FD4D-524EA89E7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D189E9-2C31-2D0A-35DA-263E7BAC5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A9FEC-1A6B-215A-8800-3C3B575C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9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61637-91CC-A09A-7E29-6DFDFBB36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F209A-8442-6CEC-D686-5C9B83C97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B3670-B90F-993F-792D-F2B4839B4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5A5BE-BF01-DBAB-1E74-DE12E3F51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5F1B8-4A8D-4BE2-7713-51AA05FC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39384-B6CE-9CBA-E220-308FFF907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8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E71B8-24DC-B1AB-6134-B7A9E9FE0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2BEBB2-DE4F-EB60-CA8F-99D74CE7CC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8722B-1EFF-E988-2CD8-81F74E0C1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E6601-34FB-4C03-28ED-A74D5C5F4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DBEBC-483E-0ACE-AD5F-498DDCFD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A6883-7185-BDA1-44F0-FDFC1B039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2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BCFA9C-5C45-66EB-DBA7-C831D070A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3AA93-5B90-5E40-9472-E28FCE20C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67337-4708-B4AF-31A7-3688DFB628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18689C-8A2C-4A44-816A-3C1196E945C6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711C5-2519-590E-C1BD-9E31A2A64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FDAE8-9479-8799-E03A-97DCEA72B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4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5.png"/><Relationship Id="rId9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ell phone with text on screen&#10;&#10;Description automatically generated">
            <a:extLst>
              <a:ext uri="{FF2B5EF4-FFF2-40B4-BE49-F238E27FC236}">
                <a16:creationId xmlns:a16="http://schemas.microsoft.com/office/drawing/2014/main" id="{D6D87BDE-CC2E-35C0-9F96-DBABC40A1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918" y="201138"/>
            <a:ext cx="4987047" cy="64557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itle 7">
            <a:extLst>
              <a:ext uri="{FF2B5EF4-FFF2-40B4-BE49-F238E27FC236}">
                <a16:creationId xmlns:a16="http://schemas.microsoft.com/office/drawing/2014/main" id="{7B1F56E6-6BDB-236B-B077-0F422E3FB797}"/>
              </a:ext>
            </a:extLst>
          </p:cNvPr>
          <p:cNvSpPr txBox="1">
            <a:spLocks/>
          </p:cNvSpPr>
          <p:nvPr/>
        </p:nvSpPr>
        <p:spPr>
          <a:xfrm>
            <a:off x="502601" y="1760698"/>
            <a:ext cx="5963055" cy="3677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/>
              <a:t>LNHS PTSA</a:t>
            </a:r>
            <a:br>
              <a:rPr lang="en-US" sz="5000" dirty="0"/>
            </a:br>
            <a:r>
              <a:rPr lang="en-US" sz="5000" dirty="0"/>
              <a:t>GENERAL MEETING</a:t>
            </a:r>
          </a:p>
          <a:p>
            <a:pPr algn="ctr"/>
            <a:r>
              <a:rPr lang="en-US" sz="4000" dirty="0"/>
              <a:t>WEDNESDAY</a:t>
            </a:r>
          </a:p>
          <a:p>
            <a:pPr algn="ctr"/>
            <a:r>
              <a:rPr lang="en-US" sz="4000" dirty="0"/>
              <a:t>MAY 20, 2026</a:t>
            </a:r>
          </a:p>
          <a:p>
            <a:pPr algn="ctr"/>
            <a:r>
              <a:rPr lang="en-US" sz="4000" dirty="0"/>
              <a:t>MEDIA CENTER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DA7CD79D-0B30-3A7A-7EA0-310828705573}"/>
              </a:ext>
            </a:extLst>
          </p:cNvPr>
          <p:cNvSpPr txBox="1">
            <a:spLocks/>
          </p:cNvSpPr>
          <p:nvPr/>
        </p:nvSpPr>
        <p:spPr>
          <a:xfrm>
            <a:off x="269131" y="330737"/>
            <a:ext cx="6410528" cy="1410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700" dirty="0"/>
              <a:t>WELCOME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C5E62B91-737F-D18E-AF64-54B20F9EAD62}"/>
              </a:ext>
            </a:extLst>
          </p:cNvPr>
          <p:cNvSpPr txBox="1">
            <a:spLocks/>
          </p:cNvSpPr>
          <p:nvPr/>
        </p:nvSpPr>
        <p:spPr>
          <a:xfrm>
            <a:off x="502600" y="5778221"/>
            <a:ext cx="5963055" cy="846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/>
              <a:t>www.LNHSPTSA.com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3" name="Google Shape;207;p13" descr="Facebook clipart clipart kid 2">
            <a:extLst>
              <a:ext uri="{FF2B5EF4-FFF2-40B4-BE49-F238E27FC236}">
                <a16:creationId xmlns:a16="http://schemas.microsoft.com/office/drawing/2014/main" id="{20ED2B7C-B553-B1E4-C61C-FA85E66B49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1345" r="2082"/>
          <a:stretch/>
        </p:blipFill>
        <p:spPr>
          <a:xfrm>
            <a:off x="7876309" y="4907973"/>
            <a:ext cx="817951" cy="897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06;p13" descr="Free Instagram Cliparts, Download Free Instagram Cliparts png images, Free  ClipArts on Clipart Library">
            <a:extLst>
              <a:ext uri="{FF2B5EF4-FFF2-40B4-BE49-F238E27FC236}">
                <a16:creationId xmlns:a16="http://schemas.microsoft.com/office/drawing/2014/main" id="{32D7EAD0-FBC7-C9B4-4496-3225DAD9E39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3214" r="12105"/>
          <a:stretch/>
        </p:blipFill>
        <p:spPr>
          <a:xfrm>
            <a:off x="11086284" y="5261571"/>
            <a:ext cx="509087" cy="5166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7">
            <a:extLst>
              <a:ext uri="{FF2B5EF4-FFF2-40B4-BE49-F238E27FC236}">
                <a16:creationId xmlns:a16="http://schemas.microsoft.com/office/drawing/2014/main" id="{6FBD8E79-FD34-6062-C1F3-DB61AA6B9A0D}"/>
              </a:ext>
            </a:extLst>
          </p:cNvPr>
          <p:cNvSpPr txBox="1">
            <a:spLocks/>
          </p:cNvSpPr>
          <p:nvPr/>
        </p:nvSpPr>
        <p:spPr>
          <a:xfrm>
            <a:off x="9144000" y="4190370"/>
            <a:ext cx="1481282" cy="2557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@ptsalnhs</a:t>
            </a: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87846AFA-F7C8-9D16-6610-A881935B6335}"/>
              </a:ext>
            </a:extLst>
          </p:cNvPr>
          <p:cNvSpPr txBox="1">
            <a:spLocks/>
          </p:cNvSpPr>
          <p:nvPr/>
        </p:nvSpPr>
        <p:spPr>
          <a:xfrm>
            <a:off x="9144000" y="3647031"/>
            <a:ext cx="1481282" cy="2557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81010</a:t>
            </a:r>
          </a:p>
        </p:txBody>
      </p:sp>
    </p:spTree>
    <p:extLst>
      <p:ext uri="{BB962C8B-B14F-4D97-AF65-F5344CB8AC3E}">
        <p14:creationId xmlns:p14="http://schemas.microsoft.com/office/powerpoint/2010/main" val="3785866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2754F9C-72D0-1CC2-5694-87E4346FC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" b="24342"/>
          <a:stretch>
            <a:fillRect/>
          </a:stretch>
        </p:blipFill>
        <p:spPr>
          <a:xfrm rot="21304532">
            <a:off x="7698006" y="865904"/>
            <a:ext cx="1668770" cy="160703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3B0C84-3357-C84B-12D4-7BD1F83ED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4" t="9125" r="1" b="29788"/>
          <a:stretch>
            <a:fillRect/>
          </a:stretch>
        </p:blipFill>
        <p:spPr>
          <a:xfrm rot="293809">
            <a:off x="9330346" y="4810334"/>
            <a:ext cx="1452890" cy="18173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7">
            <a:extLst>
              <a:ext uri="{FF2B5EF4-FFF2-40B4-BE49-F238E27FC236}">
                <a16:creationId xmlns:a16="http://schemas.microsoft.com/office/drawing/2014/main" id="{4C5B6D4E-131E-BC84-8C0C-469D67000ECF}"/>
              </a:ext>
            </a:extLst>
          </p:cNvPr>
          <p:cNvSpPr txBox="1">
            <a:spLocks/>
          </p:cNvSpPr>
          <p:nvPr/>
        </p:nvSpPr>
        <p:spPr>
          <a:xfrm>
            <a:off x="2754974" y="2809763"/>
            <a:ext cx="6682049" cy="3349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STAFF </a:t>
            </a:r>
          </a:p>
          <a:p>
            <a:r>
              <a:rPr lang="en-US" dirty="0"/>
              <a:t>APPRECIATION</a:t>
            </a:r>
          </a:p>
          <a:p>
            <a:r>
              <a:rPr lang="en-US" dirty="0"/>
              <a:t>WEEK</a:t>
            </a:r>
          </a:p>
          <a:p>
            <a:r>
              <a:rPr lang="en-US" sz="4900" dirty="0">
                <a:solidFill>
                  <a:srgbClr val="0070C0"/>
                </a:solidFill>
              </a:rPr>
              <a:t>Thank You</a:t>
            </a:r>
          </a:p>
          <a:p>
            <a:r>
              <a:rPr lang="en-US" sz="4900" dirty="0">
                <a:solidFill>
                  <a:srgbClr val="0070C0"/>
                </a:solidFill>
              </a:rPr>
              <a:t>Community Sponsors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C487D-823A-FD92-AAA8-8B327A279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60" y="437365"/>
            <a:ext cx="2078079" cy="20959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303272-1701-B6C9-23C2-7014FA2202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33"/>
          <a:stretch>
            <a:fillRect/>
          </a:stretch>
        </p:blipFill>
        <p:spPr>
          <a:xfrm rot="21229441">
            <a:off x="619573" y="651429"/>
            <a:ext cx="4090773" cy="14221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DCD9C9-D099-2F6D-195E-BCC627E755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970">
            <a:off x="9341803" y="324429"/>
            <a:ext cx="2227288" cy="21647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1C5423-88EC-8ECA-BFE1-2D08AAFB24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419">
            <a:off x="8780334" y="2386287"/>
            <a:ext cx="2896897" cy="22139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CC468C-9BD6-EEB2-19A0-EFFA632EE0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7642" r="2757" b="5602"/>
          <a:stretch>
            <a:fillRect/>
          </a:stretch>
        </p:blipFill>
        <p:spPr>
          <a:xfrm rot="21303344">
            <a:off x="485621" y="2062057"/>
            <a:ext cx="3067657" cy="217280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249325-0E28-FB5F-0641-465A4D23CE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2" t="33242" r="27024" b="44253"/>
          <a:stretch>
            <a:fillRect/>
          </a:stretch>
        </p:blipFill>
        <p:spPr>
          <a:xfrm rot="21271308">
            <a:off x="397695" y="4254855"/>
            <a:ext cx="2917176" cy="20126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5195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D5B7D8-DD17-74C9-AA5F-28079A415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60" y="636730"/>
            <a:ext cx="2078079" cy="2095994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CD056121-045D-6E55-DB29-9B6801B6FE1C}"/>
              </a:ext>
            </a:extLst>
          </p:cNvPr>
          <p:cNvSpPr txBox="1">
            <a:spLocks/>
          </p:cNvSpPr>
          <p:nvPr/>
        </p:nvSpPr>
        <p:spPr>
          <a:xfrm>
            <a:off x="2785811" y="3235289"/>
            <a:ext cx="6620375" cy="20959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LEARN WITH LIONS</a:t>
            </a:r>
          </a:p>
          <a:p>
            <a:r>
              <a:rPr lang="en-US" sz="5000" dirty="0"/>
              <a:t>Virtual Tutoring Club</a:t>
            </a:r>
          </a:p>
        </p:txBody>
      </p:sp>
    </p:spTree>
    <p:extLst>
      <p:ext uri="{BB962C8B-B14F-4D97-AF65-F5344CB8AC3E}">
        <p14:creationId xmlns:p14="http://schemas.microsoft.com/office/powerpoint/2010/main" val="3798462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D12EF-AC6E-8B1D-2259-A0ED755D3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DB62B1-2C3D-9516-40C2-BE1789D82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514" y="302298"/>
            <a:ext cx="8090972" cy="6253403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805189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for a school&#10;&#10;Description automatically generated">
            <a:extLst>
              <a:ext uri="{FF2B5EF4-FFF2-40B4-BE49-F238E27FC236}">
                <a16:creationId xmlns:a16="http://schemas.microsoft.com/office/drawing/2014/main" id="{9FD69767-0CE3-933C-5AA7-AD6AC4271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5" y="231402"/>
            <a:ext cx="6166311" cy="286390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75DEACB-A2CD-F457-C374-6355D6CC9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090" y="349876"/>
            <a:ext cx="5368131" cy="370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7">
            <a:extLst>
              <a:ext uri="{FF2B5EF4-FFF2-40B4-BE49-F238E27FC236}">
                <a16:creationId xmlns:a16="http://schemas.microsoft.com/office/drawing/2014/main" id="{8F95423B-41EA-0B0F-BA92-BF2628E647A9}"/>
              </a:ext>
            </a:extLst>
          </p:cNvPr>
          <p:cNvSpPr txBox="1">
            <a:spLocks/>
          </p:cNvSpPr>
          <p:nvPr/>
        </p:nvSpPr>
        <p:spPr>
          <a:xfrm>
            <a:off x="2895513" y="4642444"/>
            <a:ext cx="8752433" cy="2131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/>
              <a:t>EMAIL - LNHSPTSA@gmail.com</a:t>
            </a:r>
          </a:p>
          <a:p>
            <a:pPr algn="ctr"/>
            <a:r>
              <a:rPr lang="en-US" sz="5000" dirty="0"/>
              <a:t>WEBSITE - www.LNHSPTSA.com</a:t>
            </a:r>
          </a:p>
          <a:p>
            <a:pPr algn="ctr"/>
            <a:r>
              <a:rPr lang="en-US" sz="5000" b="1" dirty="0">
                <a:solidFill>
                  <a:srgbClr val="FF0000"/>
                </a:solidFill>
              </a:rPr>
              <a:t>Next Meeting - August TBD</a:t>
            </a:r>
          </a:p>
        </p:txBody>
      </p:sp>
      <p:pic>
        <p:nvPicPr>
          <p:cNvPr id="7" name="Picture 6" descr="A logo for a high school&#10;&#10;Description automatically generated">
            <a:extLst>
              <a:ext uri="{FF2B5EF4-FFF2-40B4-BE49-F238E27FC236}">
                <a16:creationId xmlns:a16="http://schemas.microsoft.com/office/drawing/2014/main" id="{7DFDB65B-A854-BB2C-1DFC-67B51E899D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t="6447" r="5995" b="6447"/>
          <a:stretch/>
        </p:blipFill>
        <p:spPr>
          <a:xfrm>
            <a:off x="398139" y="4210361"/>
            <a:ext cx="2385254" cy="2375265"/>
          </a:xfrm>
          <a:prstGeom prst="rect">
            <a:avLst/>
          </a:prstGeom>
        </p:spPr>
      </p:pic>
      <p:pic>
        <p:nvPicPr>
          <p:cNvPr id="9" name="Picture 2" descr="QR Code Image">
            <a:extLst>
              <a:ext uri="{FF2B5EF4-FFF2-40B4-BE49-F238E27FC236}">
                <a16:creationId xmlns:a16="http://schemas.microsoft.com/office/drawing/2014/main" id="{3B13C2D6-64F8-39BC-3956-019D72051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989" y="2711054"/>
            <a:ext cx="1834114" cy="183411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15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788F10-861A-8C52-31F6-85CAEBFAE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84" y="477138"/>
            <a:ext cx="9340632" cy="590372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001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F962C-550D-AB65-10C4-6DB403970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00FA169C-458C-EA81-3755-161F7798C058}"/>
              </a:ext>
            </a:extLst>
          </p:cNvPr>
          <p:cNvSpPr txBox="1">
            <a:spLocks/>
          </p:cNvSpPr>
          <p:nvPr/>
        </p:nvSpPr>
        <p:spPr>
          <a:xfrm>
            <a:off x="1723416" y="3051889"/>
            <a:ext cx="8745166" cy="2616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PAST MINUTES</a:t>
            </a:r>
          </a:p>
          <a:p>
            <a:r>
              <a:rPr lang="en-US" sz="5600" dirty="0"/>
              <a:t>FEBRUARY 18, 2026</a:t>
            </a:r>
          </a:p>
          <a:p>
            <a:r>
              <a:rPr lang="en-US" sz="4300" dirty="0"/>
              <a:t>Nominating Committee Elections</a:t>
            </a:r>
            <a:endParaRPr lang="en-US" sz="43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AC6D98-52D9-05FC-434A-D814ECBAC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60" y="664065"/>
            <a:ext cx="2078079" cy="209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03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4C5B6D4E-131E-BC84-8C0C-469D67000ECF}"/>
              </a:ext>
            </a:extLst>
          </p:cNvPr>
          <p:cNvSpPr txBox="1">
            <a:spLocks/>
          </p:cNvSpPr>
          <p:nvPr/>
        </p:nvSpPr>
        <p:spPr>
          <a:xfrm>
            <a:off x="544746" y="2640838"/>
            <a:ext cx="11099260" cy="19533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APRIL 2026 </a:t>
            </a:r>
          </a:p>
          <a:p>
            <a:r>
              <a:rPr lang="en-US" dirty="0"/>
              <a:t>FINANCIAL REPORT</a:t>
            </a:r>
            <a:br>
              <a:rPr lang="en-US" dirty="0"/>
            </a:br>
            <a:r>
              <a:rPr lang="en-US" sz="3000" b="1" dirty="0"/>
              <a:t>Starting Balance - $1,115.33</a:t>
            </a:r>
          </a:p>
          <a:p>
            <a:r>
              <a:rPr lang="en-US" sz="3000" b="1" dirty="0"/>
              <a:t>Ending Balance - $3,937.99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C487D-823A-FD92-AAA8-8B327A279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37" y="283496"/>
            <a:ext cx="2078079" cy="20959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8A6E9-F748-73A2-A04A-CB5EE18BB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592" y="4594216"/>
            <a:ext cx="9141568" cy="19327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28254C-008A-CC72-AA5F-0F8FAD708309}"/>
              </a:ext>
            </a:extLst>
          </p:cNvPr>
          <p:cNvSpPr txBox="1"/>
          <p:nvPr/>
        </p:nvSpPr>
        <p:spPr>
          <a:xfrm>
            <a:off x="2604484" y="4729600"/>
            <a:ext cx="4901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78479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71A7D-CE48-B61C-40B3-760B8AE9B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1ECB3378-B9C0-FBB4-19C4-71142E9D9384}"/>
              </a:ext>
            </a:extLst>
          </p:cNvPr>
          <p:cNvSpPr txBox="1">
            <a:spLocks/>
          </p:cNvSpPr>
          <p:nvPr/>
        </p:nvSpPr>
        <p:spPr>
          <a:xfrm>
            <a:off x="475249" y="3307300"/>
            <a:ext cx="5620751" cy="21888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ANNUAL BOARD</a:t>
            </a:r>
          </a:p>
          <a:p>
            <a:r>
              <a:rPr lang="en-US" dirty="0"/>
              <a:t>ELECTIONS</a:t>
            </a:r>
            <a:br>
              <a:rPr lang="en-US" sz="2400" dirty="0"/>
            </a:b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C9CD0D-A39F-5CCB-10DB-C58638EAA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584" y="763834"/>
            <a:ext cx="2078079" cy="20959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EF4408-CAE3-1832-0413-3ACCC0B41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61" y="553260"/>
            <a:ext cx="5430765" cy="575148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00180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0BDF97-FCEC-7DC3-2C84-DD34C26AA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023" y="462815"/>
            <a:ext cx="9385954" cy="59323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3229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D2ACFDF4-EB65-9D1D-DB71-1697DB6A2384}"/>
              </a:ext>
            </a:extLst>
          </p:cNvPr>
          <p:cNvSpPr txBox="1">
            <a:spLocks/>
          </p:cNvSpPr>
          <p:nvPr/>
        </p:nvSpPr>
        <p:spPr>
          <a:xfrm>
            <a:off x="7350866" y="1791214"/>
            <a:ext cx="4221803" cy="4123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Parents - 95</a:t>
            </a:r>
          </a:p>
          <a:p>
            <a:pPr algn="ctr"/>
            <a:r>
              <a:rPr lang="en-US" sz="4000" b="1" dirty="0"/>
              <a:t>Staff - 62</a:t>
            </a:r>
          </a:p>
          <a:p>
            <a:pPr algn="ctr"/>
            <a:r>
              <a:rPr lang="en-US" sz="4000" b="1" dirty="0"/>
              <a:t>Students - 64</a:t>
            </a:r>
          </a:p>
          <a:p>
            <a:pPr algn="ctr"/>
            <a:r>
              <a:rPr lang="en-US" sz="4000" b="1" dirty="0"/>
              <a:t>Community - 10</a:t>
            </a:r>
          </a:p>
          <a:p>
            <a:pPr algn="ctr"/>
            <a:endParaRPr lang="en-US" sz="2000" b="1" dirty="0"/>
          </a:p>
          <a:p>
            <a:pPr algn="ctr"/>
            <a:r>
              <a:rPr lang="en-US" sz="4000" b="1" i="1" dirty="0">
                <a:solidFill>
                  <a:srgbClr val="FF0000"/>
                </a:solidFill>
              </a:rPr>
              <a:t>231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</a:rPr>
              <a:t>Memberships</a:t>
            </a: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AA7DC2CD-E90D-C5E4-C0E9-173A51B473A6}"/>
              </a:ext>
            </a:extLst>
          </p:cNvPr>
          <p:cNvSpPr txBox="1">
            <a:spLocks/>
          </p:cNvSpPr>
          <p:nvPr/>
        </p:nvSpPr>
        <p:spPr>
          <a:xfrm>
            <a:off x="6809360" y="48622"/>
            <a:ext cx="5304817" cy="1875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0000"/>
                </a:solidFill>
              </a:rPr>
              <a:t>Help Us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Meet Our Goal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 of 300 Memberships!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54788B-39FE-FF34-4EF3-3E2520789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88" y="238325"/>
            <a:ext cx="6332604" cy="638135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878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AD8F44-BE91-B750-19F6-5F81803BD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574" y="225220"/>
            <a:ext cx="2426431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1F0DDF-9866-1CA4-E86B-2F0D9E3E6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" r="9775"/>
          <a:stretch>
            <a:fillRect/>
          </a:stretch>
        </p:blipFill>
        <p:spPr>
          <a:xfrm>
            <a:off x="9610816" y="1785209"/>
            <a:ext cx="2189209" cy="3738022"/>
          </a:xfrm>
          <a:prstGeom prst="rect">
            <a:avLst/>
          </a:prstGeom>
        </p:spPr>
      </p:pic>
      <p:sp>
        <p:nvSpPr>
          <p:cNvPr id="2" name="Title 7">
            <a:extLst>
              <a:ext uri="{FF2B5EF4-FFF2-40B4-BE49-F238E27FC236}">
                <a16:creationId xmlns:a16="http://schemas.microsoft.com/office/drawing/2014/main" id="{DA470DDF-4D65-4A12-D9B9-DB6D3E5A07F5}"/>
              </a:ext>
            </a:extLst>
          </p:cNvPr>
          <p:cNvSpPr txBox="1">
            <a:spLocks/>
          </p:cNvSpPr>
          <p:nvPr/>
        </p:nvSpPr>
        <p:spPr>
          <a:xfrm>
            <a:off x="296693" y="5398850"/>
            <a:ext cx="11598613" cy="134241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AVAILABLE ONLINE UNTIL 5/29!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26B3E3-5808-0B18-EEED-6DA167AEF9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" b="3693"/>
          <a:stretch>
            <a:fillRect/>
          </a:stretch>
        </p:blipFill>
        <p:spPr bwMode="auto">
          <a:xfrm>
            <a:off x="305400" y="225220"/>
            <a:ext cx="7442937" cy="537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347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flyer&#10;&#10;Description automatically generated">
            <a:extLst>
              <a:ext uri="{FF2B5EF4-FFF2-40B4-BE49-F238E27FC236}">
                <a16:creationId xmlns:a16="http://schemas.microsoft.com/office/drawing/2014/main" id="{E6C0111C-C5D2-3C71-0CC6-6EC634332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68" y="183422"/>
            <a:ext cx="5032937" cy="64911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B1F50A-A7B5-41CA-5C55-B85ED91EC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23" y="443740"/>
            <a:ext cx="2078079" cy="2095994"/>
          </a:xfrm>
          <a:prstGeom prst="rect">
            <a:avLst/>
          </a:prstGeom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7B7227CE-DA20-6F05-63D7-508686135127}"/>
              </a:ext>
            </a:extLst>
          </p:cNvPr>
          <p:cNvSpPr txBox="1">
            <a:spLocks/>
          </p:cNvSpPr>
          <p:nvPr/>
        </p:nvSpPr>
        <p:spPr>
          <a:xfrm>
            <a:off x="224588" y="2522726"/>
            <a:ext cx="6503758" cy="346864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100" dirty="0"/>
              <a:t>LEGACY </a:t>
            </a:r>
          </a:p>
          <a:p>
            <a:r>
              <a:rPr lang="en-US" sz="7100" dirty="0"/>
              <a:t>BRICKS</a:t>
            </a:r>
          </a:p>
          <a:p>
            <a:r>
              <a:rPr lang="en-US" sz="3600" dirty="0"/>
              <a:t>Orders have been placed. </a:t>
            </a:r>
          </a:p>
          <a:p>
            <a:r>
              <a:rPr lang="en-US" sz="3600" dirty="0"/>
              <a:t>Installation is expected </a:t>
            </a:r>
          </a:p>
          <a:p>
            <a:r>
              <a:rPr lang="en-US" sz="3600" dirty="0"/>
              <a:t>the first week in June.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69160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129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Christal Feldman</dc:creator>
  <cp:lastModifiedBy>Christal Feldman</cp:lastModifiedBy>
  <cp:revision>13</cp:revision>
  <dcterms:created xsi:type="dcterms:W3CDTF">2024-08-21T03:03:03Z</dcterms:created>
  <dcterms:modified xsi:type="dcterms:W3CDTF">2026-05-22T18:59:23Z</dcterms:modified>
</cp:coreProperties>
</file>